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1439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15995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982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72684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351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144428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74640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4600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7183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20850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07018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0193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72195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71332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43802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9270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3DD33-41F6-4E1A-A74D-127ADC29DD46}" type="datetimeFigureOut">
              <a:rPr lang="en-KE" smtClean="0"/>
              <a:t>27/04/2021</a:t>
            </a:fld>
            <a:endParaRPr lang="en-K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B8EE090-C10D-4AF7-81C0-750A02C669B1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87490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31F5-C371-4857-9EBC-448D7E8615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RESPONSIBILITY DEFINITION 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9A64F2-318A-4C7D-87C3-A25C7A9B5F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 an initiative by corporations influenced by their positions and resources to bring about social change to communities 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17599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B1B35-E6FA-400A-A472-24CB103F4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PROGRAMS THROUGH WHICH COMPANIES  GET INVOLVED IN SOCIAL RESPONSIBILITY 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0F3E9-F5A3-4463-BB6B-A0CCE06EA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Sports 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05353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2454B-9488-4B7D-AA7B-1132684BB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IBM AND PATNERS IN SOCIAL RESPONSIBILITRY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65FFB-9032-480C-A414-7405FA040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have partnered with World Bank and International Finance Corporation to achieve this.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41952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2099-4E15-4E06-B102-7BB0B7F0F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IBM EFFORTS ARE VFOCUSED ON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8B8CC-D2B7-4A09-8AF3-B7024125C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bringing equity and inclusivity in employment.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maximize equal distribution of resources to these communities 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K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29986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FDABB-D2FE-4564-8CB8-AC8C8B20F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160" y="622852"/>
            <a:ext cx="8596668" cy="1320800"/>
          </a:xfrm>
        </p:spPr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IBMS INITIATIVES IN EDUCATION PROMOTIONAL PROGRAMS</a:t>
            </a:r>
            <a:b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105D7-EE5E-4A7B-BF46-B8C3DA04E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Skill building 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Veteran building accelerator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p-tech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teacher advisor with Watson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STEM for girls in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96143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37654-3A8B-468A-A003-B27E3EE6E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CONTINUATION ON 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IBMS INITIATIVES IN EDUCATION PROMOTIONAL PROGRAMS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0E84-9D31-4860-8E77-F69C64300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 BUILD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aims to partner students with hob-tailored skill to specific jobs needing these skills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P-TECH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program aiming at imparting underserved schools with poor academic reputation with competitive job skills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VETERAN EMPLOYMENT ACCELERATOR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prepares military for jobs in data analytics after their service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STEM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INDIA SCHOOL GIRLS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improves their education and career choice options.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ADVISOR WITH WATSON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</a:t>
            </a:r>
            <a:r>
              <a:rPr lang="en-K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web-based program with lessons that help teacher identifies plans that will meet each student learning needs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725180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50DA-0FB3-4218-B092-7D0331D17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F9613-7934-4229-BCCB-F8C4A407F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educating a community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promise for a better future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01699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466B8-572E-4A93-B830-77530901E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1E55F-024F-4BCC-A747-73AB4AA6D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lnSpc>
                <a:spcPct val="200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Berman, S., 2021. 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Educating for Social Responsibility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[online] Ascd.org. Available at: &lt;http://www.ascd.org/ASCD/pdf/journals/ed_lead/el_199011_berman.pdf&gt; [Accessed 27 April 2021].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Ibm.org. 2021. 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 IBM Corporate Responsibility Report | #GoodTechIBM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[online] Available at: &lt;https://www.ibm.org/responsibility/2019&gt; [Accessed 27 April 2021].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Aft>
                <a:spcPts val="1000"/>
              </a:spcAft>
            </a:pPr>
            <a:r>
              <a:rPr lang="en-US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Thorsteinsson</a:t>
            </a: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G. (2014). Innovation education to improve social responsibility through general education. </a:t>
            </a:r>
            <a:r>
              <a:rPr lang="en-US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Tiltai</a:t>
            </a: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61</a:t>
            </a: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(4), 71-78.</a:t>
            </a:r>
            <a:endParaRPr lang="en-K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2678645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326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Facet</vt:lpstr>
      <vt:lpstr>SOCIAL RESPONSIBILITY DEFINITION  </vt:lpstr>
      <vt:lpstr>  PROGRAMS THROUGH WHICH COMPANIES  GET INVOLVED IN SOCIAL RESPONSIBILITY  </vt:lpstr>
      <vt:lpstr>IBM AND PATNERS IN SOCIAL RESPONSIBILITRY </vt:lpstr>
      <vt:lpstr>IBM EFFORTS ARE VFOCUSED ON </vt:lpstr>
      <vt:lpstr>IBMS INITIATIVES IN EDUCATION PROMOTIONAL PROGRAMS </vt:lpstr>
      <vt:lpstr>CONTINUATION ON IBMS INITIATIVES IN EDUCATION PROMOTIONAL PROGRAMS</vt:lpstr>
      <vt:lpstr>Conclusion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RESPONSIBILITY DEFINITION  </dc:title>
  <dc:creator>john matheka</dc:creator>
  <cp:lastModifiedBy>john matheka</cp:lastModifiedBy>
  <cp:revision>6</cp:revision>
  <dcterms:created xsi:type="dcterms:W3CDTF">2021-04-27T18:32:58Z</dcterms:created>
  <dcterms:modified xsi:type="dcterms:W3CDTF">2021-04-27T18:39:49Z</dcterms:modified>
</cp:coreProperties>
</file>